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2" r:id="rId8"/>
    <p:sldId id="264" r:id="rId9"/>
    <p:sldId id="265" r:id="rId10"/>
    <p:sldId id="267" r:id="rId11"/>
    <p:sldId id="274" r:id="rId12"/>
    <p:sldId id="268" r:id="rId13"/>
    <p:sldId id="269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20"/>
    <a:srgbClr val="834F4D"/>
    <a:srgbClr val="1C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5" d="100"/>
          <a:sy n="85" d="100"/>
        </p:scale>
        <p:origin x="59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81C609E-80CC-4BAF-AC8F-B97A11C5917A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10B6-E533-4C8D-A67F-CA480CCAE18F}" type="slidenum">
              <a:rPr lang="en-IN" smtClean="0"/>
            </a:fld>
            <a:endParaRPr lang="en-IN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C609E-80CC-4BAF-AC8F-B97A11C5917A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10B6-E533-4C8D-A67F-CA480CCAE18F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C609E-80CC-4BAF-AC8F-B97A11C5917A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10B6-E533-4C8D-A67F-CA480CCAE18F}" type="slidenum">
              <a:rPr lang="en-IN" smtClean="0"/>
            </a:fld>
            <a:endParaRPr lang="en-IN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C609E-80CC-4BAF-AC8F-B97A11C5917A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10B6-E533-4C8D-A67F-CA480CCAE18F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C609E-80CC-4BAF-AC8F-B97A11C5917A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10B6-E533-4C8D-A67F-CA480CCAE18F}" type="slidenum">
              <a:rPr lang="en-IN" smtClean="0"/>
            </a:fld>
            <a:endParaRPr lang="en-IN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C609E-80CC-4BAF-AC8F-B97A11C5917A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10B6-E533-4C8D-A67F-CA480CCAE18F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C609E-80CC-4BAF-AC8F-B97A11C5917A}" type="datetimeFigureOut">
              <a:rPr lang="en-IN" smtClean="0"/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10B6-E533-4C8D-A67F-CA480CCAE18F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C609E-80CC-4BAF-AC8F-B97A11C5917A}" type="datetimeFigureOut">
              <a:rPr lang="en-IN" smtClean="0"/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10B6-E533-4C8D-A67F-CA480CCAE18F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C609E-80CC-4BAF-AC8F-B97A11C5917A}" type="datetimeFigureOut">
              <a:rPr lang="en-IN" smtClean="0"/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10B6-E533-4C8D-A67F-CA480CCAE18F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C609E-80CC-4BAF-AC8F-B97A11C5917A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10B6-E533-4C8D-A67F-CA480CCAE18F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C609E-80CC-4BAF-AC8F-B97A11C5917A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A10B6-E533-4C8D-A67F-CA480CCAE18F}" type="slidenum">
              <a:rPr lang="en-IN" smtClean="0"/>
            </a:fld>
            <a:endParaRPr lang="en-IN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81C609E-80CC-4BAF-AC8F-B97A11C5917A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0CA10B6-E533-4C8D-A67F-CA480CCAE18F}" type="slidenum">
              <a:rPr lang="en-IN" smtClean="0"/>
            </a:fld>
            <a:endParaRPr lang="en-IN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43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31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45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025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71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0" y="3695065"/>
            <a:ext cx="12192635" cy="3162935"/>
          </a:xfrm>
          <a:prstGeom prst="rect">
            <a:avLst/>
          </a:prstGeom>
          <a:solidFill>
            <a:srgbClr val="834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785754" y="5058142"/>
            <a:ext cx="31762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LOGO </a:t>
            </a:r>
            <a:r>
              <a:rPr lang="en-GB" altLang="en-US" sz="36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MANUAL</a:t>
            </a:r>
            <a:endParaRPr lang="en-GB" altLang="en-US" sz="3600" b="1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6" name="Picture 5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3770" y="698500"/>
            <a:ext cx="5204460" cy="25006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0" y="0"/>
            <a:ext cx="12192635" cy="1114425"/>
          </a:xfrm>
          <a:prstGeom prst="rect">
            <a:avLst/>
          </a:prstGeom>
          <a:solidFill>
            <a:srgbClr val="834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09006" y="203405"/>
            <a:ext cx="63995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IN" sz="4000" b="1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SELECTED LOGO FORMAT</a:t>
            </a:r>
            <a:endParaRPr lang="en-IN" sz="4000" b="1" dirty="0">
              <a:solidFill>
                <a:schemeClr val="bg1"/>
              </a:solidFill>
              <a:latin typeface="IBM Plex Sans" panose="020B0503050203000203" pitchFamily="34" charset="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95990" y="5076793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latin typeface="IBM Plex Sans" panose="020B0503050203000203" pitchFamily="34" charset="0"/>
              </a:rPr>
              <a:t>Typography</a:t>
            </a:r>
            <a:endParaRPr lang="en-IN" b="1" dirty="0">
              <a:latin typeface="IBM Plex Sans" panose="020B050305020300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7138" y="5070926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latin typeface="IBM Plex Sans" panose="020B0503050203000203" pitchFamily="34" charset="0"/>
              </a:rPr>
              <a:t>Illustration</a:t>
            </a:r>
            <a:endParaRPr lang="en-IN" b="1" dirty="0">
              <a:latin typeface="IBM Plex Sans" panose="020B0503050203000203" pitchFamily="34" charset="0"/>
            </a:endParaRPr>
          </a:p>
        </p:txBody>
      </p:sp>
      <p:pic>
        <p:nvPicPr>
          <p:cNvPr id="8" name="Picture 7" descr="Logo"/>
          <p:cNvPicPr>
            <a:picLocks noChangeAspect="1"/>
          </p:cNvPicPr>
          <p:nvPr/>
        </p:nvPicPr>
        <p:blipFill>
          <a:blip r:embed="rId1"/>
          <a:srcRect r="61962" b="4137"/>
          <a:stretch>
            <a:fillRect/>
          </a:stretch>
        </p:blipFill>
        <p:spPr>
          <a:xfrm>
            <a:off x="1726565" y="2658110"/>
            <a:ext cx="1675130" cy="2030095"/>
          </a:xfrm>
          <a:prstGeom prst="rect">
            <a:avLst/>
          </a:prstGeom>
        </p:spPr>
      </p:pic>
      <p:pic>
        <p:nvPicPr>
          <p:cNvPr id="9" name="Picture 8" descr="Logo"/>
          <p:cNvPicPr>
            <a:picLocks noChangeAspect="1"/>
          </p:cNvPicPr>
          <p:nvPr/>
        </p:nvPicPr>
        <p:blipFill>
          <a:blip r:embed="rId1"/>
          <a:srcRect l="37645" t="-3198"/>
          <a:stretch>
            <a:fillRect/>
          </a:stretch>
        </p:blipFill>
        <p:spPr>
          <a:xfrm>
            <a:off x="6616700" y="2658110"/>
            <a:ext cx="2626360" cy="20897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7135" y="1114425"/>
            <a:ext cx="10210165" cy="5743575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0" y="0"/>
            <a:ext cx="12192635" cy="1114425"/>
          </a:xfrm>
          <a:prstGeom prst="rect">
            <a:avLst/>
          </a:prstGeom>
          <a:solidFill>
            <a:srgbClr val="834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09006" y="203405"/>
            <a:ext cx="1842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000" b="1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FONTS</a:t>
            </a:r>
            <a:endParaRPr lang="en-IN" sz="4000" b="1" dirty="0">
              <a:solidFill>
                <a:schemeClr val="lt1"/>
              </a:solidFill>
              <a:latin typeface="IBM Plex Sans" panose="020B0503050203000203" pitchFamily="34" charset="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lor-Cod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3510" y="1267460"/>
            <a:ext cx="9364345" cy="5267325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0" y="0"/>
            <a:ext cx="12192635" cy="1114425"/>
          </a:xfrm>
          <a:prstGeom prst="rect">
            <a:avLst/>
          </a:prstGeom>
          <a:solidFill>
            <a:srgbClr val="834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09006" y="203405"/>
            <a:ext cx="4786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PRIMARY COLORS </a:t>
            </a:r>
            <a:endParaRPr lang="en-US" sz="3200" b="1" dirty="0" smtClean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9109" y="1389530"/>
            <a:ext cx="971105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>
                <a:latin typeface="IBM Plex Sans" panose="020B0503050203000203" pitchFamily="34" charset="0"/>
                <a:ea typeface="Poppins Light" panose="00000400000000000000"/>
                <a:cs typeface="Poppins Light" panose="00000400000000000000"/>
                <a:sym typeface="Poppins Light" panose="00000400000000000000"/>
              </a:rPr>
              <a:t>These are the main </a:t>
            </a:r>
            <a:r>
              <a:rPr lang="en-GB" altLang="en-US" dirty="0">
                <a:latin typeface="IBM Plex Sans" panose="020B0503050203000203" pitchFamily="34" charset="0"/>
                <a:ea typeface="Poppins Light" panose="00000400000000000000"/>
                <a:cs typeface="Poppins Light" panose="00000400000000000000"/>
                <a:sym typeface="Poppins Light" panose="00000400000000000000"/>
              </a:rPr>
              <a:t>two</a:t>
            </a:r>
            <a:r>
              <a:rPr lang="en-US" dirty="0">
                <a:latin typeface="IBM Plex Sans" panose="020B0503050203000203" pitchFamily="34" charset="0"/>
                <a:ea typeface="Poppins Light" panose="00000400000000000000"/>
                <a:cs typeface="Poppins Light" panose="00000400000000000000"/>
                <a:sym typeface="Poppins Light" panose="00000400000000000000"/>
              </a:rPr>
              <a:t> brand colors. The logo is to be used in this palette wherever possible.</a:t>
            </a:r>
            <a:endParaRPr lang="en-US" dirty="0">
              <a:latin typeface="IBM Plex Sans" panose="020B0503050203000203" pitchFamily="34" charset="0"/>
              <a:ea typeface="Poppins Light" panose="00000400000000000000"/>
              <a:cs typeface="Poppins Light" panose="00000400000000000000"/>
              <a:sym typeface="Poppins Light" panose="00000400000000000000"/>
            </a:endParaRPr>
          </a:p>
          <a:p>
            <a:endParaRPr lang="en-IN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0" y="0"/>
            <a:ext cx="12192635" cy="1114425"/>
          </a:xfrm>
          <a:prstGeom prst="rect">
            <a:avLst/>
          </a:prstGeom>
          <a:solidFill>
            <a:srgbClr val="834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213211" y="4295327"/>
            <a:ext cx="56893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400" b="1" i="1" dirty="0">
                <a:latin typeface="IBM Plex Sans" panose="020B0503050203000203" pitchFamily="34" charset="0"/>
                <a:ea typeface="Poppins Light" panose="00000400000000000000"/>
                <a:cs typeface="Poppins Light" panose="00000400000000000000"/>
                <a:sym typeface="Poppins Light" panose="00000400000000000000"/>
              </a:rPr>
              <a:t>END OF GUIDELINES </a:t>
            </a:r>
            <a:endParaRPr lang="en-US" sz="4400" b="1" i="1" dirty="0">
              <a:latin typeface="IBM Plex Sans" panose="020B0503050203000203" pitchFamily="34" charset="0"/>
              <a:ea typeface="Poppins Light" panose="00000400000000000000"/>
              <a:cs typeface="Poppins Light" panose="00000400000000000000"/>
              <a:sym typeface="Poppins Light" panose="00000400000000000000"/>
            </a:endParaRPr>
          </a:p>
        </p:txBody>
      </p:sp>
      <p:pic>
        <p:nvPicPr>
          <p:cNvPr id="3" name="Picture 2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35070" y="2040255"/>
            <a:ext cx="4645660" cy="19627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0" y="0"/>
            <a:ext cx="12192635" cy="1114425"/>
          </a:xfrm>
          <a:prstGeom prst="rect">
            <a:avLst/>
          </a:prstGeom>
          <a:solidFill>
            <a:srgbClr val="834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09006" y="203405"/>
            <a:ext cx="452120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TABLE OF </a:t>
            </a:r>
            <a:r>
              <a:rPr lang="en-US" sz="4000" b="1" dirty="0" smtClean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CONTENTS</a:t>
            </a:r>
            <a:endParaRPr lang="en-US" sz="4000" b="1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" name="Google Shape;144;p24"/>
          <p:cNvSpPr txBox="1"/>
          <p:nvPr/>
        </p:nvSpPr>
        <p:spPr>
          <a:xfrm>
            <a:off x="2189502" y="1909905"/>
            <a:ext cx="3056388" cy="442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dk1"/>
                </a:solidFill>
                <a:latin typeface="Calibri" panose="020F0502020204030204" charset="0"/>
                <a:ea typeface="Poppins Medium" panose="00000600000000000000"/>
                <a:cs typeface="Calibri" panose="020F0502020204030204" charset="0"/>
                <a:sym typeface="Poppins Medium" panose="00000600000000000000"/>
              </a:rPr>
              <a:t>IDENTITY SYSTEMS</a:t>
            </a:r>
            <a:endParaRPr sz="2400" b="1" dirty="0">
              <a:solidFill>
                <a:schemeClr val="dk1"/>
              </a:solidFill>
              <a:latin typeface="Calibri" panose="020F0502020204030204" charset="0"/>
              <a:ea typeface="Poppins Medium" panose="00000600000000000000"/>
              <a:cs typeface="Calibri" panose="020F0502020204030204" charset="0"/>
              <a:sym typeface="Poppins Medium" panose="00000600000000000000"/>
            </a:endParaRPr>
          </a:p>
        </p:txBody>
      </p:sp>
      <p:cxnSp>
        <p:nvCxnSpPr>
          <p:cNvPr id="7" name="Google Shape;145;p24"/>
          <p:cNvCxnSpPr/>
          <p:nvPr/>
        </p:nvCxnSpPr>
        <p:spPr>
          <a:xfrm>
            <a:off x="2189502" y="2353103"/>
            <a:ext cx="2986766" cy="0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" name="TextBox 8"/>
          <p:cNvSpPr txBox="1"/>
          <p:nvPr/>
        </p:nvSpPr>
        <p:spPr>
          <a:xfrm>
            <a:off x="1980176" y="2437986"/>
            <a:ext cx="3265714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1" indent="-120650">
              <a:lnSpc>
                <a:spcPct val="115000"/>
              </a:lnSpc>
              <a:buClr>
                <a:schemeClr val="dk1"/>
              </a:buClr>
              <a:buSzPts val="1100"/>
              <a:buFont typeface="Poppins Light" panose="00000400000000000000"/>
              <a:buChar char="•"/>
            </a:pPr>
            <a:r>
              <a:rPr lang="pt-BR" sz="2000" dirty="0" smtClean="0">
                <a:solidFill>
                  <a:schemeClr val="dk1"/>
                </a:solidFill>
                <a:latin typeface="Calibri" panose="020F0502020204030204" charset="0"/>
                <a:ea typeface="Poppins Light" panose="00000400000000000000"/>
                <a:cs typeface="Calibri" panose="020F0502020204030204" charset="0"/>
                <a:sym typeface="Poppins Light" panose="00000400000000000000"/>
              </a:rPr>
              <a:t>Logo Scaling - Vertical</a:t>
            </a:r>
            <a:endParaRPr lang="pt-BR" sz="2000" dirty="0" smtClean="0">
              <a:solidFill>
                <a:schemeClr val="dk1"/>
              </a:solidFill>
              <a:latin typeface="Calibri" panose="020F0502020204030204" charset="0"/>
              <a:ea typeface="Poppins Light" panose="00000400000000000000"/>
              <a:cs typeface="Calibri" panose="020F0502020204030204" charset="0"/>
              <a:sym typeface="Poppins Light" panose="00000400000000000000"/>
            </a:endParaRPr>
          </a:p>
          <a:p>
            <a:pPr marL="228600" lvl="1" indent="-120650">
              <a:lnSpc>
                <a:spcPct val="115000"/>
              </a:lnSpc>
              <a:buClr>
                <a:schemeClr val="dk1"/>
              </a:buClr>
              <a:buSzPts val="1100"/>
              <a:buFont typeface="Poppins Light" panose="00000400000000000000"/>
              <a:buChar char="•"/>
            </a:pPr>
            <a:r>
              <a:rPr lang="pt-BR" sz="2000" dirty="0" smtClean="0">
                <a:solidFill>
                  <a:schemeClr val="dk1"/>
                </a:solidFill>
                <a:latin typeface="Calibri" panose="020F0502020204030204" charset="0"/>
                <a:ea typeface="Poppins Light" panose="00000400000000000000"/>
                <a:cs typeface="Calibri" panose="020F0502020204030204" charset="0"/>
                <a:sym typeface="Poppins Light" panose="00000400000000000000"/>
              </a:rPr>
              <a:t>Logo Spacing - Vertical</a:t>
            </a:r>
            <a:endParaRPr lang="pt-BR" sz="2000" dirty="0" smtClean="0">
              <a:solidFill>
                <a:schemeClr val="dk1"/>
              </a:solidFill>
              <a:latin typeface="Calibri" panose="020F0502020204030204" charset="0"/>
              <a:ea typeface="Poppins Light" panose="00000400000000000000"/>
              <a:cs typeface="Calibri" panose="020F0502020204030204" charset="0"/>
              <a:sym typeface="Poppins Light" panose="00000400000000000000"/>
            </a:endParaRPr>
          </a:p>
          <a:p>
            <a:pPr marL="228600" lvl="1" indent="-120650">
              <a:lnSpc>
                <a:spcPct val="115000"/>
              </a:lnSpc>
              <a:buClr>
                <a:schemeClr val="dk1"/>
              </a:buClr>
              <a:buSzPts val="1100"/>
              <a:buFont typeface="Poppins Light" panose="00000400000000000000"/>
              <a:buChar char="•"/>
            </a:pPr>
            <a:r>
              <a:rPr lang="pt-BR" sz="2000" dirty="0" smtClean="0">
                <a:solidFill>
                  <a:schemeClr val="dk1"/>
                </a:solidFill>
                <a:latin typeface="Calibri" panose="020F0502020204030204" charset="0"/>
                <a:ea typeface="Poppins Light" panose="00000400000000000000"/>
                <a:cs typeface="Calibri" panose="020F0502020204030204" charset="0"/>
                <a:sym typeface="Poppins Light" panose="00000400000000000000"/>
              </a:rPr>
              <a:t>Logo Variation</a:t>
            </a:r>
            <a:endParaRPr lang="pt-BR" sz="2000" dirty="0" smtClean="0">
              <a:solidFill>
                <a:schemeClr val="dk1"/>
              </a:solidFill>
              <a:latin typeface="Calibri" panose="020F0502020204030204" charset="0"/>
              <a:ea typeface="Poppins Light" panose="00000400000000000000"/>
              <a:cs typeface="Calibri" panose="020F0502020204030204" charset="0"/>
              <a:sym typeface="Poppins Light" panose="00000400000000000000"/>
            </a:endParaRPr>
          </a:p>
          <a:p>
            <a:pPr marL="228600" lvl="1" indent="-120650">
              <a:lnSpc>
                <a:spcPct val="115000"/>
              </a:lnSpc>
              <a:buClr>
                <a:schemeClr val="dk1"/>
              </a:buClr>
              <a:buSzPts val="1100"/>
              <a:buFont typeface="Poppins Light" panose="00000400000000000000"/>
              <a:buChar char="•"/>
            </a:pPr>
            <a:r>
              <a:rPr lang="pt-BR" sz="2000" dirty="0" smtClean="0">
                <a:solidFill>
                  <a:schemeClr val="dk1"/>
                </a:solidFill>
                <a:latin typeface="Calibri" panose="020F0502020204030204" charset="0"/>
                <a:ea typeface="Poppins Light" panose="00000400000000000000"/>
                <a:cs typeface="Calibri" panose="020F0502020204030204" charset="0"/>
                <a:sym typeface="Poppins Light" panose="00000400000000000000"/>
              </a:rPr>
              <a:t>Logo Placement</a:t>
            </a:r>
            <a:endParaRPr lang="pt-BR" sz="2000" dirty="0" smtClean="0">
              <a:solidFill>
                <a:schemeClr val="dk1"/>
              </a:solidFill>
              <a:latin typeface="Calibri" panose="020F0502020204030204" charset="0"/>
              <a:ea typeface="Poppins Light" panose="00000400000000000000"/>
              <a:cs typeface="Calibri" panose="020F0502020204030204" charset="0"/>
              <a:sym typeface="Poppins Light" panose="00000400000000000000"/>
            </a:endParaRPr>
          </a:p>
          <a:p>
            <a:pPr marL="228600" lvl="1" indent="-120650">
              <a:lnSpc>
                <a:spcPct val="115000"/>
              </a:lnSpc>
              <a:buClr>
                <a:schemeClr val="dk1"/>
              </a:buClr>
              <a:buSzPts val="1100"/>
              <a:buFont typeface="Poppins Light" panose="00000400000000000000"/>
              <a:buChar char="•"/>
            </a:pPr>
            <a:r>
              <a:rPr lang="pt-BR" sz="2000" dirty="0" smtClean="0">
                <a:solidFill>
                  <a:schemeClr val="dk1"/>
                </a:solidFill>
                <a:latin typeface="Calibri" panose="020F0502020204030204" charset="0"/>
                <a:ea typeface="Poppins Light" panose="00000400000000000000"/>
                <a:cs typeface="Calibri" panose="020F0502020204030204" charset="0"/>
                <a:sym typeface="Poppins Light" panose="00000400000000000000"/>
              </a:rPr>
              <a:t>Logo Integrity “Don’ts”</a:t>
            </a:r>
            <a:endParaRPr lang="pt-BR" sz="2000" dirty="0" smtClean="0">
              <a:solidFill>
                <a:schemeClr val="dk1"/>
              </a:solidFill>
              <a:latin typeface="Calibri" panose="020F0502020204030204" charset="0"/>
              <a:ea typeface="Poppins Light" panose="00000400000000000000"/>
              <a:cs typeface="Calibri" panose="020F0502020204030204" charset="0"/>
              <a:sym typeface="Poppins Light" panose="00000400000000000000"/>
            </a:endParaRPr>
          </a:p>
          <a:p>
            <a:endParaRPr lang="en-IN" sz="20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1" name="Google Shape;144;p24"/>
          <p:cNvSpPr txBox="1"/>
          <p:nvPr/>
        </p:nvSpPr>
        <p:spPr>
          <a:xfrm>
            <a:off x="7360536" y="1999403"/>
            <a:ext cx="2577928" cy="442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IN" sz="2400" b="1" dirty="0" smtClean="0">
                <a:solidFill>
                  <a:schemeClr val="dk1"/>
                </a:solidFill>
                <a:latin typeface="Calibri" panose="020F0502020204030204" charset="0"/>
                <a:ea typeface="Poppins Medium" panose="00000600000000000000"/>
                <a:cs typeface="Calibri" panose="020F0502020204030204" charset="0"/>
                <a:sym typeface="Poppins Medium" panose="00000600000000000000"/>
              </a:rPr>
              <a:t>VISUAL GUIDE</a:t>
            </a:r>
            <a:endParaRPr lang="en-IN" sz="1050" b="1" dirty="0">
              <a:solidFill>
                <a:schemeClr val="dk1"/>
              </a:solidFill>
              <a:latin typeface="Calibri" panose="020F0502020204030204" charset="0"/>
              <a:ea typeface="Poppins Medium" panose="00000600000000000000"/>
              <a:cs typeface="Calibri" panose="020F0502020204030204" charset="0"/>
              <a:sym typeface="Poppins Medium" panose="00000600000000000000"/>
            </a:endParaRPr>
          </a:p>
        </p:txBody>
      </p:sp>
      <p:cxnSp>
        <p:nvCxnSpPr>
          <p:cNvPr id="12" name="Google Shape;145;p24"/>
          <p:cNvCxnSpPr/>
          <p:nvPr/>
        </p:nvCxnSpPr>
        <p:spPr>
          <a:xfrm>
            <a:off x="7360536" y="2442601"/>
            <a:ext cx="2160494" cy="0"/>
          </a:xfrm>
          <a:prstGeom prst="straightConnector1">
            <a:avLst/>
          </a:prstGeom>
          <a:noFill/>
          <a:ln w="1905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TextBox 12"/>
          <p:cNvSpPr txBox="1"/>
          <p:nvPr/>
        </p:nvSpPr>
        <p:spPr>
          <a:xfrm>
            <a:off x="7360536" y="2442601"/>
            <a:ext cx="2160494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1" indent="-120650">
              <a:lnSpc>
                <a:spcPct val="115000"/>
              </a:lnSpc>
              <a:buClr>
                <a:schemeClr val="dk1"/>
              </a:buClr>
              <a:buSzPts val="1100"/>
              <a:buFont typeface="Poppins Light" panose="0000040000000000000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 panose="020F0502020204030204" charset="0"/>
                <a:ea typeface="Poppins Light" panose="00000400000000000000"/>
                <a:cs typeface="Calibri" panose="020F0502020204030204" charset="0"/>
                <a:sym typeface="Poppins Light" panose="00000400000000000000"/>
              </a:rPr>
              <a:t>Typography</a:t>
            </a:r>
            <a:endParaRPr lang="en-US" sz="1100" dirty="0" smtClean="0">
              <a:solidFill>
                <a:schemeClr val="dk1"/>
              </a:solidFill>
              <a:latin typeface="Calibri" panose="020F0502020204030204" charset="0"/>
              <a:ea typeface="Poppins Light" panose="00000400000000000000"/>
              <a:cs typeface="Calibri" panose="020F0502020204030204" charset="0"/>
              <a:sym typeface="Poppins Light" panose="00000400000000000000"/>
            </a:endParaRPr>
          </a:p>
          <a:p>
            <a:pPr marL="228600" lvl="1" indent="-120650">
              <a:lnSpc>
                <a:spcPct val="115000"/>
              </a:lnSpc>
              <a:buClr>
                <a:schemeClr val="dk1"/>
              </a:buClr>
              <a:buSzPts val="1100"/>
              <a:buFont typeface="Poppins Light" panose="00000400000000000000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 panose="020F0502020204030204" charset="0"/>
                <a:ea typeface="Poppins Light" panose="00000400000000000000"/>
                <a:cs typeface="Calibri" panose="020F0502020204030204" charset="0"/>
                <a:sym typeface="Poppins Light" panose="00000400000000000000"/>
              </a:rPr>
              <a:t>Primary Color</a:t>
            </a:r>
            <a:endParaRPr lang="en-US" sz="1100" dirty="0" smtClean="0">
              <a:solidFill>
                <a:schemeClr val="dk1"/>
              </a:solidFill>
              <a:latin typeface="Calibri" panose="020F0502020204030204" charset="0"/>
              <a:ea typeface="Poppins Light" panose="00000400000000000000"/>
              <a:cs typeface="Calibri" panose="020F0502020204030204" charset="0"/>
              <a:sym typeface="Poppins Light" panose="0000040000000000000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0" y="0"/>
            <a:ext cx="12192635" cy="1114425"/>
          </a:xfrm>
          <a:prstGeom prst="rect">
            <a:avLst/>
          </a:prstGeom>
          <a:solidFill>
            <a:srgbClr val="834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sp>
        <p:nvSpPr>
          <p:cNvPr id="6" name="Google Shape;144;p24"/>
          <p:cNvSpPr txBox="1"/>
          <p:nvPr/>
        </p:nvSpPr>
        <p:spPr>
          <a:xfrm>
            <a:off x="3052034" y="4826602"/>
            <a:ext cx="6089564" cy="553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en-IN" sz="3600" b="1" dirty="0" smtClean="0">
                <a:latin typeface="Calibri" panose="020F0502020204030204" charset="0"/>
                <a:ea typeface="Poppins Light" panose="00000400000000000000"/>
                <a:cs typeface="Calibri" panose="020F0502020204030204" charset="0"/>
                <a:sym typeface="Poppins Light" panose="00000400000000000000"/>
              </a:rPr>
              <a:t>IDENTITY SYSTEMS</a:t>
            </a:r>
            <a:r>
              <a:rPr lang="en-IN" sz="3600" b="1" dirty="0" smtClean="0">
                <a:latin typeface="IBM Plex Sans" panose="020B0503050203000203" pitchFamily="34" charset="0"/>
                <a:ea typeface="Poppins Light" panose="00000400000000000000"/>
                <a:cs typeface="Poppins Light" panose="00000400000000000000"/>
                <a:sym typeface="Poppins Light" panose="00000400000000000000"/>
              </a:rPr>
              <a:t> </a:t>
            </a:r>
            <a:endParaRPr lang="en-IN" sz="3600" b="1" dirty="0">
              <a:latin typeface="IBM Plex Sans" panose="020B0503050203000203" pitchFamily="34" charset="0"/>
              <a:ea typeface="Poppins Light" panose="00000400000000000000"/>
              <a:cs typeface="Poppins Light" panose="00000400000000000000"/>
              <a:sym typeface="Poppins Light" panose="00000400000000000000"/>
            </a:endParaRPr>
          </a:p>
        </p:txBody>
      </p:sp>
      <p:pic>
        <p:nvPicPr>
          <p:cNvPr id="4" name="Picture 3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02685" y="1824990"/>
            <a:ext cx="4768850" cy="22910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0" y="0"/>
            <a:ext cx="12192635" cy="1114425"/>
          </a:xfrm>
          <a:prstGeom prst="rect">
            <a:avLst/>
          </a:prstGeom>
          <a:solidFill>
            <a:srgbClr val="834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pic>
        <p:nvPicPr>
          <p:cNvPr id="6" name="Picture 5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3770" y="2178685"/>
            <a:ext cx="5204460" cy="25006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9006" y="203405"/>
            <a:ext cx="139890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LOGO</a:t>
            </a:r>
            <a:endParaRPr lang="en-US" sz="4000" b="1" dirty="0" smtClean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0" y="0"/>
            <a:ext cx="12192635" cy="1114425"/>
          </a:xfrm>
          <a:prstGeom prst="rect">
            <a:avLst/>
          </a:prstGeom>
          <a:solidFill>
            <a:srgbClr val="834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08846" y="1861073"/>
            <a:ext cx="5426175" cy="35030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9006" y="203405"/>
            <a:ext cx="3918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chemeClr val="lt1"/>
                </a:solidFill>
                <a:latin typeface="IBM Plex Sans" panose="020B0503050203000203" pitchFamily="34" charset="0"/>
                <a:ea typeface="Poppins" panose="00000500000000000000"/>
                <a:cs typeface="Poppins" panose="00000500000000000000"/>
                <a:sym typeface="Poppins" panose="00000500000000000000"/>
              </a:rPr>
              <a:t>LOGO SCALING</a:t>
            </a:r>
            <a:endParaRPr lang="en-US" sz="3200" b="1" dirty="0" smtClean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8039735" y="2639060"/>
            <a:ext cx="183515" cy="153606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Box 3"/>
          <p:cNvSpPr txBox="1"/>
          <p:nvPr/>
        </p:nvSpPr>
        <p:spPr>
          <a:xfrm>
            <a:off x="8177838" y="3367242"/>
            <a:ext cx="30924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dirty="0" smtClean="0"/>
              <a:t>4</a:t>
            </a:r>
            <a:endParaRPr lang="en-GB" altLang="en-US" dirty="0" smtClean="0"/>
          </a:p>
        </p:txBody>
      </p:sp>
      <p:sp>
        <p:nvSpPr>
          <p:cNvPr id="12" name="Right Brace 11"/>
          <p:cNvSpPr/>
          <p:nvPr/>
        </p:nvSpPr>
        <p:spPr>
          <a:xfrm rot="5400000">
            <a:off x="6080566" y="2604779"/>
            <a:ext cx="303924" cy="3442977"/>
          </a:xfrm>
          <a:prstGeom prst="rightBrace">
            <a:avLst>
              <a:gd name="adj1" fmla="val 8333"/>
              <a:gd name="adj2" fmla="val 4646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/>
          <p:cNvSpPr txBox="1"/>
          <p:nvPr/>
        </p:nvSpPr>
        <p:spPr>
          <a:xfrm>
            <a:off x="6210364" y="4506861"/>
            <a:ext cx="30924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endParaRPr lang="en-IN" dirty="0"/>
          </a:p>
        </p:txBody>
      </p:sp>
      <p:sp>
        <p:nvSpPr>
          <p:cNvPr id="14" name="TextBox 13"/>
          <p:cNvSpPr txBox="1"/>
          <p:nvPr/>
        </p:nvSpPr>
        <p:spPr>
          <a:xfrm>
            <a:off x="264504" y="6094415"/>
            <a:ext cx="24333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anose="020F0502020204030204" charset="0"/>
                <a:cs typeface="Calibri" panose="020F0502020204030204" charset="0"/>
              </a:rPr>
              <a:t>Logo Proportion =  9 : </a:t>
            </a:r>
            <a:r>
              <a:rPr lang="en-GB" altLang="en-US" b="1" dirty="0" smtClean="0">
                <a:latin typeface="Calibri" panose="020F0502020204030204" charset="0"/>
                <a:cs typeface="Calibri" panose="020F0502020204030204" charset="0"/>
              </a:rPr>
              <a:t>4</a:t>
            </a:r>
            <a:r>
              <a:rPr lang="en-US" b="1" dirty="0" smtClean="0">
                <a:latin typeface="IBM Plex Sans" panose="020B0503050203000203" pitchFamily="34" charset="0"/>
              </a:rPr>
              <a:t> </a:t>
            </a:r>
            <a:endParaRPr lang="en-IN" b="1" dirty="0" smtClean="0">
              <a:latin typeface="IBM Plex Sans" panose="020B0503050203000203" pitchFamily="34" charset="0"/>
            </a:endParaRPr>
          </a:p>
        </p:txBody>
      </p:sp>
      <p:pic>
        <p:nvPicPr>
          <p:cNvPr id="6" name="Picture 5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945" y="2499360"/>
            <a:ext cx="3616960" cy="17386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0" y="0"/>
            <a:ext cx="12192635" cy="1114425"/>
          </a:xfrm>
          <a:prstGeom prst="rect">
            <a:avLst/>
          </a:prstGeom>
          <a:solidFill>
            <a:srgbClr val="834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pic>
        <p:nvPicPr>
          <p:cNvPr id="8" name="Picture 7" descr="aesthetic-minimal-white-grid-pattern-wallpaper"/>
          <p:cNvPicPr>
            <a:picLocks noChangeAspect="1"/>
          </p:cNvPicPr>
          <p:nvPr/>
        </p:nvPicPr>
        <p:blipFill>
          <a:blip r:embed="rId1"/>
          <a:srcRect l="4801" t="2632" r="1982" b="5590"/>
          <a:stretch>
            <a:fillRect/>
          </a:stretch>
        </p:blipFill>
        <p:spPr>
          <a:xfrm>
            <a:off x="3334385" y="2101215"/>
            <a:ext cx="5732780" cy="3763645"/>
          </a:xfrm>
          <a:prstGeom prst="rect">
            <a:avLst/>
          </a:prstGeom>
        </p:spPr>
      </p:pic>
      <p:pic>
        <p:nvPicPr>
          <p:cNvPr id="2" name="Picture 1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885" y="3123565"/>
            <a:ext cx="3512185" cy="16884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9006" y="203405"/>
            <a:ext cx="39821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chemeClr val="lt1"/>
                </a:solidFill>
                <a:latin typeface="IBM Plex Sans" panose="020B0503050203000203" pitchFamily="34" charset="0"/>
                <a:ea typeface="Poppins" panose="00000500000000000000"/>
                <a:cs typeface="Poppins" panose="00000500000000000000"/>
                <a:sym typeface="Poppins" panose="00000500000000000000"/>
              </a:rPr>
              <a:t>LOGO SPACING</a:t>
            </a:r>
            <a:endParaRPr lang="en-US" sz="3200" b="1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89350" y="2454910"/>
            <a:ext cx="716280" cy="66865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ectangle 17"/>
          <p:cNvSpPr/>
          <p:nvPr/>
        </p:nvSpPr>
        <p:spPr>
          <a:xfrm>
            <a:off x="7630795" y="2454910"/>
            <a:ext cx="711835" cy="66865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15"/>
          <p:cNvSpPr/>
          <p:nvPr/>
        </p:nvSpPr>
        <p:spPr>
          <a:xfrm>
            <a:off x="3689350" y="4830445"/>
            <a:ext cx="716280" cy="66865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N"/>
          </a:p>
        </p:txBody>
      </p:sp>
      <p:sp>
        <p:nvSpPr>
          <p:cNvPr id="10" name="Rectangle 17"/>
          <p:cNvSpPr/>
          <p:nvPr/>
        </p:nvSpPr>
        <p:spPr>
          <a:xfrm>
            <a:off x="7630795" y="4830445"/>
            <a:ext cx="711835" cy="66865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0" y="0"/>
            <a:ext cx="12192635" cy="1114425"/>
          </a:xfrm>
          <a:prstGeom prst="rect">
            <a:avLst/>
          </a:prstGeom>
          <a:solidFill>
            <a:srgbClr val="834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09006" y="203405"/>
            <a:ext cx="4860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IN" sz="4000" b="1" dirty="0" smtClean="0">
                <a:solidFill>
                  <a:schemeClr val="lt1"/>
                </a:solidFill>
                <a:latin typeface="IBM Plex Sans" panose="020B0503050203000203" pitchFamily="34" charset="0"/>
                <a:ea typeface="Poppins" panose="00000500000000000000"/>
                <a:cs typeface="Poppins" panose="00000500000000000000"/>
                <a:sym typeface="Poppins" panose="00000500000000000000"/>
              </a:rPr>
              <a:t>LOGO VARIATIONS</a:t>
            </a:r>
            <a:endParaRPr lang="en-IN" sz="4000" b="1" dirty="0">
              <a:solidFill>
                <a:schemeClr val="lt1"/>
              </a:solidFill>
              <a:latin typeface="IBM Plex Sans" panose="020B0503050203000203" pitchFamily="34" charset="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5" y="2508885"/>
            <a:ext cx="2872105" cy="2851150"/>
          </a:xfrm>
          <a:prstGeom prst="rect">
            <a:avLst/>
          </a:prstGeom>
        </p:spPr>
      </p:pic>
      <p:pic>
        <p:nvPicPr>
          <p:cNvPr id="3" name="Picture 2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" y="3208655"/>
            <a:ext cx="2440940" cy="1173480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3403600" y="2611755"/>
            <a:ext cx="2680970" cy="2625090"/>
          </a:xfrm>
          <a:prstGeom prst="rect">
            <a:avLst/>
          </a:prstGeom>
          <a:solidFill>
            <a:srgbClr val="800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sp>
        <p:nvSpPr>
          <p:cNvPr id="11" name="Rectangles 10"/>
          <p:cNvSpPr/>
          <p:nvPr/>
        </p:nvSpPr>
        <p:spPr>
          <a:xfrm>
            <a:off x="6256655" y="2593340"/>
            <a:ext cx="2673350" cy="2624455"/>
          </a:xfrm>
          <a:prstGeom prst="rect">
            <a:avLst/>
          </a:prstGeom>
          <a:solidFill>
            <a:srgbClr val="834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pic>
        <p:nvPicPr>
          <p:cNvPr id="12" name="Picture 11" descr="White-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505" y="3208655"/>
            <a:ext cx="2520315" cy="1210945"/>
          </a:xfrm>
          <a:prstGeom prst="rect">
            <a:avLst/>
          </a:prstGeom>
        </p:spPr>
      </p:pic>
      <p:pic>
        <p:nvPicPr>
          <p:cNvPr id="13" name="Picture 12" descr="White-logo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185" y="3225800"/>
            <a:ext cx="2499360" cy="120142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9105265" y="2593340"/>
            <a:ext cx="2673350" cy="26244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pic>
        <p:nvPicPr>
          <p:cNvPr id="8" name="Picture 7" descr="Black-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6855" y="3225800"/>
            <a:ext cx="2507615" cy="12045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s 26"/>
          <p:cNvSpPr/>
          <p:nvPr/>
        </p:nvSpPr>
        <p:spPr>
          <a:xfrm>
            <a:off x="0" y="0"/>
            <a:ext cx="12192635" cy="1114425"/>
          </a:xfrm>
          <a:prstGeom prst="rect">
            <a:avLst/>
          </a:prstGeom>
          <a:solidFill>
            <a:srgbClr val="834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pic>
        <p:nvPicPr>
          <p:cNvPr id="25" name="Picture 24" descr="bride-with-long-dark-hair-stands-before-large-circle-lilac"/>
          <p:cNvPicPr>
            <a:picLocks noChangeAspect="1"/>
          </p:cNvPicPr>
          <p:nvPr/>
        </p:nvPicPr>
        <p:blipFill>
          <a:blip r:embed="rId1"/>
          <a:srcRect l="30560" t="-482" b="482"/>
          <a:stretch>
            <a:fillRect/>
          </a:stretch>
        </p:blipFill>
        <p:spPr>
          <a:xfrm>
            <a:off x="521970" y="4060190"/>
            <a:ext cx="1852295" cy="20110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9006" y="203405"/>
            <a:ext cx="5384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IN" sz="4000" b="1" dirty="0" smtClean="0">
                <a:solidFill>
                  <a:schemeClr val="lt1"/>
                </a:solidFill>
                <a:latin typeface="IBM Plex Sans" panose="020B0503050203000203" pitchFamily="34" charset="0"/>
                <a:ea typeface="Poppins" panose="00000500000000000000"/>
                <a:cs typeface="Poppins" panose="00000500000000000000"/>
                <a:sym typeface="Poppins" panose="00000500000000000000"/>
              </a:rPr>
              <a:t>LOGO USAGE - DON’T</a:t>
            </a:r>
            <a:endParaRPr lang="en-IN" sz="4000" b="1" dirty="0">
              <a:solidFill>
                <a:schemeClr val="lt1"/>
              </a:solidFill>
              <a:latin typeface="IBM Plex Sans" panose="020B0503050203000203" pitchFamily="34" charset="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5051" y="1318102"/>
            <a:ext cx="1845430" cy="19991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 12"/>
          <p:cNvSpPr/>
          <p:nvPr/>
        </p:nvSpPr>
        <p:spPr>
          <a:xfrm>
            <a:off x="3512368" y="1318102"/>
            <a:ext cx="1845430" cy="19991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Box 1"/>
          <p:cNvSpPr txBox="1"/>
          <p:nvPr/>
        </p:nvSpPr>
        <p:spPr>
          <a:xfrm>
            <a:off x="433608" y="3379020"/>
            <a:ext cx="218424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300" dirty="0">
                <a:latin typeface="Poppins Light" panose="00000400000000000000"/>
                <a:ea typeface="Poppins Light" panose="00000400000000000000"/>
                <a:cs typeface="Poppins Light" panose="00000400000000000000"/>
                <a:sym typeface="Poppins Light" panose="00000400000000000000"/>
              </a:rPr>
              <a:t>Do not use any other color in the background.</a:t>
            </a:r>
            <a:endParaRPr lang="en-US" sz="1300" dirty="0">
              <a:latin typeface="Poppins Light" panose="00000400000000000000"/>
              <a:ea typeface="Poppins Light" panose="00000400000000000000"/>
              <a:cs typeface="Poppins Light" panose="00000400000000000000"/>
              <a:sym typeface="Poppins Light" panose="00000400000000000000"/>
            </a:endParaRPr>
          </a:p>
          <a:p>
            <a:endParaRPr lang="en-IN" sz="1300" dirty="0"/>
          </a:p>
        </p:txBody>
      </p:sp>
      <p:sp>
        <p:nvSpPr>
          <p:cNvPr id="3" name="TextBox 2"/>
          <p:cNvSpPr txBox="1"/>
          <p:nvPr/>
        </p:nvSpPr>
        <p:spPr>
          <a:xfrm>
            <a:off x="3512368" y="3367450"/>
            <a:ext cx="184543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300" dirty="0">
                <a:latin typeface="Poppins Light" panose="00000400000000000000"/>
                <a:ea typeface="Poppins Light" panose="00000400000000000000"/>
                <a:cs typeface="Poppins Light" panose="00000400000000000000"/>
                <a:sym typeface="Poppins Light" panose="00000400000000000000"/>
              </a:rPr>
              <a:t>Do not change the </a:t>
            </a:r>
            <a:r>
              <a:rPr lang="en-US" sz="1300" dirty="0" err="1">
                <a:latin typeface="Poppins Light" panose="00000400000000000000"/>
                <a:ea typeface="Poppins Light" panose="00000400000000000000"/>
                <a:cs typeface="Poppins Light" panose="00000400000000000000"/>
                <a:sym typeface="Poppins Light" panose="00000400000000000000"/>
              </a:rPr>
              <a:t>colours</a:t>
            </a:r>
            <a:r>
              <a:rPr lang="en-US" sz="1300" dirty="0">
                <a:latin typeface="Poppins Light" panose="00000400000000000000"/>
                <a:ea typeface="Poppins Light" panose="00000400000000000000"/>
                <a:cs typeface="Poppins Light" panose="00000400000000000000"/>
                <a:sym typeface="Poppins Light" panose="00000400000000000000"/>
              </a:rPr>
              <a:t> of the logo.</a:t>
            </a:r>
            <a:endParaRPr lang="en-US" sz="1300" dirty="0">
              <a:latin typeface="Poppins Light" panose="00000400000000000000"/>
              <a:ea typeface="Poppins Light" panose="00000400000000000000"/>
              <a:cs typeface="Poppins Light" panose="00000400000000000000"/>
              <a:sym typeface="Poppins Light" panose="00000400000000000000"/>
            </a:endParaRPr>
          </a:p>
          <a:p>
            <a:endParaRPr lang="en-IN" sz="1300" dirty="0"/>
          </a:p>
        </p:txBody>
      </p:sp>
      <p:sp>
        <p:nvSpPr>
          <p:cNvPr id="17" name="Rectangle 16"/>
          <p:cNvSpPr/>
          <p:nvPr/>
        </p:nvSpPr>
        <p:spPr>
          <a:xfrm>
            <a:off x="6339346" y="1318102"/>
            <a:ext cx="1845430" cy="19991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TextBox 17"/>
          <p:cNvSpPr txBox="1"/>
          <p:nvPr/>
        </p:nvSpPr>
        <p:spPr>
          <a:xfrm>
            <a:off x="6252314" y="3348171"/>
            <a:ext cx="220700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300" dirty="0" smtClean="0">
                <a:latin typeface="Poppins Light" panose="00000400000000000000"/>
                <a:ea typeface="Poppins Light" panose="00000400000000000000"/>
                <a:cs typeface="Poppins Light" panose="00000400000000000000"/>
                <a:sym typeface="Poppins Light" panose="00000400000000000000"/>
              </a:rPr>
              <a:t>Do not squeeze the logo.</a:t>
            </a:r>
            <a:endParaRPr lang="en-US" sz="1300" dirty="0" smtClean="0">
              <a:latin typeface="Poppins Light" panose="00000400000000000000"/>
              <a:ea typeface="Poppins Light" panose="00000400000000000000"/>
              <a:cs typeface="Poppins Light" panose="00000400000000000000"/>
              <a:sym typeface="Poppins Light" panose="0000040000000000000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082547" y="1318102"/>
            <a:ext cx="1845430" cy="19991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TextBox 21"/>
          <p:cNvSpPr txBox="1"/>
          <p:nvPr/>
        </p:nvSpPr>
        <p:spPr>
          <a:xfrm>
            <a:off x="9065268" y="3367450"/>
            <a:ext cx="2207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300" dirty="0" smtClean="0">
                <a:latin typeface="Poppins Light" panose="00000400000000000000"/>
                <a:ea typeface="Poppins Light" panose="00000400000000000000"/>
                <a:cs typeface="Poppins Light" panose="00000400000000000000"/>
                <a:sym typeface="Poppins Light" panose="00000400000000000000"/>
              </a:rPr>
              <a:t>Do not change the capacity of the logo.</a:t>
            </a:r>
            <a:endParaRPr lang="en-US" sz="1300" dirty="0">
              <a:latin typeface="Poppins Light" panose="00000400000000000000"/>
              <a:ea typeface="Poppins Light" panose="00000400000000000000"/>
              <a:cs typeface="Poppins Light" panose="00000400000000000000"/>
              <a:sym typeface="Poppins Light" panose="0000040000000000000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512368" y="4070496"/>
            <a:ext cx="1845430" cy="19991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Rectangle 34"/>
          <p:cNvSpPr/>
          <p:nvPr/>
        </p:nvSpPr>
        <p:spPr>
          <a:xfrm>
            <a:off x="6339346" y="4070496"/>
            <a:ext cx="1845430" cy="19991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TextBox 35"/>
          <p:cNvSpPr txBox="1"/>
          <p:nvPr/>
        </p:nvSpPr>
        <p:spPr>
          <a:xfrm>
            <a:off x="6252314" y="6148920"/>
            <a:ext cx="2207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300" dirty="0" smtClean="0">
                <a:solidFill>
                  <a:schemeClr val="dk1"/>
                </a:solidFill>
                <a:latin typeface="Poppins Light" panose="00000400000000000000"/>
                <a:ea typeface="Poppins Light" panose="00000400000000000000"/>
                <a:cs typeface="Poppins Light" panose="00000400000000000000"/>
                <a:sym typeface="Poppins Light" panose="00000400000000000000"/>
              </a:rPr>
              <a:t>Do not use any effects on the logo.</a:t>
            </a:r>
            <a:endParaRPr lang="en-US" sz="1300" dirty="0">
              <a:solidFill>
                <a:schemeClr val="dk1"/>
              </a:solidFill>
              <a:latin typeface="Poppins Light" panose="00000400000000000000"/>
              <a:ea typeface="Poppins Light" panose="00000400000000000000"/>
              <a:cs typeface="Poppins Light" panose="00000400000000000000"/>
              <a:sym typeface="Poppins Light" panose="0000040000000000000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065268" y="4070496"/>
            <a:ext cx="1845430" cy="19991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TextBox 38"/>
          <p:cNvSpPr txBox="1"/>
          <p:nvPr/>
        </p:nvSpPr>
        <p:spPr>
          <a:xfrm>
            <a:off x="8993550" y="6148920"/>
            <a:ext cx="24992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300" dirty="0" smtClean="0">
                <a:latin typeface="Poppins Light" panose="00000400000000000000"/>
                <a:ea typeface="Poppins Light" panose="00000400000000000000"/>
                <a:cs typeface="Poppins Light" panose="00000400000000000000"/>
                <a:sym typeface="Poppins Light" panose="00000400000000000000"/>
              </a:rPr>
              <a:t>Do not change the position of the logo elements.</a:t>
            </a:r>
            <a:endParaRPr lang="en-US" sz="1300" dirty="0">
              <a:latin typeface="Poppins Light" panose="00000400000000000000"/>
              <a:ea typeface="Poppins Light" panose="00000400000000000000"/>
              <a:cs typeface="Poppins Light" panose="00000400000000000000"/>
              <a:sym typeface="Poppins Light" panose="0000040000000000000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527" y="6148920"/>
            <a:ext cx="21533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>
                <a:latin typeface="Poppins Light" panose="00000400000000000000"/>
                <a:ea typeface="Poppins Light" panose="00000400000000000000"/>
                <a:cs typeface="Poppins Light" panose="00000400000000000000"/>
                <a:sym typeface="Poppins Light" panose="00000400000000000000"/>
              </a:rPr>
              <a:t>Do not use complicated </a:t>
            </a:r>
            <a:r>
              <a:rPr lang="en-GB" sz="1300" dirty="0" smtClean="0">
                <a:latin typeface="Poppins Light" panose="00000400000000000000"/>
                <a:ea typeface="Poppins Light" panose="00000400000000000000"/>
                <a:cs typeface="Poppins Light" panose="00000400000000000000"/>
                <a:sym typeface="Poppins Light" panose="00000400000000000000"/>
              </a:rPr>
              <a:t>backgrounds.</a:t>
            </a:r>
            <a:endParaRPr lang="en-IN" sz="1300" dirty="0"/>
          </a:p>
        </p:txBody>
      </p:sp>
      <p:sp>
        <p:nvSpPr>
          <p:cNvPr id="44" name="TextBox 43"/>
          <p:cNvSpPr txBox="1"/>
          <p:nvPr/>
        </p:nvSpPr>
        <p:spPr>
          <a:xfrm>
            <a:off x="3512368" y="6195086"/>
            <a:ext cx="20726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300">
                <a:latin typeface="Poppins Light" panose="00000400000000000000"/>
                <a:ea typeface="Poppins Light" panose="00000400000000000000"/>
                <a:cs typeface="Poppins Light" panose="00000400000000000000"/>
                <a:sym typeface="Poppins Light" panose="00000400000000000000"/>
              </a:rPr>
              <a:t>Do not rotate the logo.</a:t>
            </a:r>
            <a:endParaRPr lang="en-US" sz="1300">
              <a:latin typeface="Poppins Light" panose="00000400000000000000"/>
              <a:ea typeface="Poppins Light" panose="00000400000000000000"/>
              <a:cs typeface="Poppins Light" panose="00000400000000000000"/>
              <a:sym typeface="Poppins Light" panose="00000400000000000000"/>
            </a:endParaRPr>
          </a:p>
          <a:p>
            <a:endParaRPr lang="en-IN" sz="1300" dirty="0"/>
          </a:p>
        </p:txBody>
      </p:sp>
      <p:pic>
        <p:nvPicPr>
          <p:cNvPr id="4" name="Picture 3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50" y="1950720"/>
            <a:ext cx="1627505" cy="782320"/>
          </a:xfrm>
          <a:prstGeom prst="rect">
            <a:avLst/>
          </a:prstGeom>
        </p:spPr>
      </p:pic>
      <p:pic>
        <p:nvPicPr>
          <p:cNvPr id="8" name="Picture 7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505" y="2125980"/>
            <a:ext cx="1592580" cy="607060"/>
          </a:xfrm>
          <a:prstGeom prst="rect">
            <a:avLst/>
          </a:prstGeom>
        </p:spPr>
      </p:pic>
      <p:pic>
        <p:nvPicPr>
          <p:cNvPr id="9" name="Picture 8" descr="Logo"/>
          <p:cNvPicPr>
            <a:picLocks noChangeAspect="1"/>
          </p:cNvPicPr>
          <p:nvPr/>
        </p:nvPicPr>
        <p:blipFill>
          <a:blip r:embed="rId2">
            <a:lum bright="-12000" contrast="-30000"/>
          </a:blip>
          <a:stretch>
            <a:fillRect/>
          </a:stretch>
        </p:blipFill>
        <p:spPr>
          <a:xfrm>
            <a:off x="9166225" y="2038350"/>
            <a:ext cx="1627505" cy="782320"/>
          </a:xfrm>
          <a:prstGeom prst="rect">
            <a:avLst/>
          </a:prstGeom>
        </p:spPr>
      </p:pic>
      <p:pic>
        <p:nvPicPr>
          <p:cNvPr id="12" name="Picture 11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80000">
            <a:off x="3592830" y="4584065"/>
            <a:ext cx="1627505" cy="782320"/>
          </a:xfrm>
          <a:prstGeom prst="rect">
            <a:avLst/>
          </a:prstGeom>
        </p:spPr>
      </p:pic>
      <p:pic>
        <p:nvPicPr>
          <p:cNvPr id="14" name="Picture 13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900" y="4584065"/>
            <a:ext cx="1627505" cy="7823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Logo-Shap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455" y="4590415"/>
            <a:ext cx="1723390" cy="828040"/>
          </a:xfrm>
          <a:prstGeom prst="rect">
            <a:avLst/>
          </a:prstGeom>
        </p:spPr>
      </p:pic>
      <p:pic>
        <p:nvPicPr>
          <p:cNvPr id="24" name="Picture 23" descr="Logo-Colo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190" y="1923415"/>
            <a:ext cx="1740535" cy="836930"/>
          </a:xfrm>
          <a:prstGeom prst="rect">
            <a:avLst/>
          </a:prstGeom>
        </p:spPr>
      </p:pic>
      <p:pic>
        <p:nvPicPr>
          <p:cNvPr id="26" name="Picture 25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65" y="4636135"/>
            <a:ext cx="1627505" cy="7823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0" y="0"/>
            <a:ext cx="12192635" cy="1114425"/>
          </a:xfrm>
          <a:prstGeom prst="rect">
            <a:avLst/>
          </a:prstGeom>
          <a:solidFill>
            <a:srgbClr val="834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09006" y="203405"/>
            <a:ext cx="1842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000" b="1" dirty="0" smtClean="0">
                <a:solidFill>
                  <a:schemeClr val="bg1"/>
                </a:solidFill>
                <a:latin typeface="IBM Plex Sans" panose="020B0503050203000203" pitchFamily="34" charset="0"/>
              </a:rPr>
              <a:t>FONTS</a:t>
            </a:r>
            <a:endParaRPr lang="en-IN" sz="4000" b="1" dirty="0">
              <a:solidFill>
                <a:schemeClr val="lt1"/>
              </a:solidFill>
              <a:latin typeface="IBM Plex Sans" panose="020B0503050203000203" pitchFamily="34" charset="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68523" y="4565258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IN" sz="3600" b="1" dirty="0">
                <a:latin typeface="IBM Plex Sans" panose="020B0503050203000203" pitchFamily="34" charset="0"/>
                <a:ea typeface="Poppins Light" panose="00000400000000000000"/>
                <a:cs typeface="Poppins Light" panose="00000400000000000000"/>
                <a:sym typeface="Poppins Light" panose="00000400000000000000"/>
              </a:rPr>
              <a:t>VISUAL </a:t>
            </a:r>
            <a:r>
              <a:rPr lang="en-IN" sz="3600" b="1" dirty="0" smtClean="0">
                <a:latin typeface="IBM Plex Sans" panose="020B0503050203000203" pitchFamily="34" charset="0"/>
                <a:ea typeface="Poppins Light" panose="00000400000000000000"/>
                <a:cs typeface="Poppins Light" panose="00000400000000000000"/>
                <a:sym typeface="Poppins Light" panose="00000400000000000000"/>
              </a:rPr>
              <a:t>GUIDE</a:t>
            </a:r>
            <a:endParaRPr lang="en-IN" sz="3600" b="1" dirty="0">
              <a:latin typeface="IBM Plex Sans" panose="020B0503050203000203" pitchFamily="34" charset="0"/>
              <a:ea typeface="Poppins Light" panose="00000400000000000000"/>
              <a:cs typeface="Poppins Light" panose="00000400000000000000"/>
              <a:sym typeface="Poppins Light" panose="00000400000000000000"/>
            </a:endParaRPr>
          </a:p>
        </p:txBody>
      </p:sp>
      <p:pic>
        <p:nvPicPr>
          <p:cNvPr id="4" name="Picture 3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1350" y="2794000"/>
            <a:ext cx="3288665" cy="158115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0</TotalTime>
  <Words>760</Words>
  <Application>WPS Presentation</Application>
  <PresentationFormat>Widescreen</PresentationFormat>
  <Paragraphs>74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8" baseType="lpstr">
      <vt:lpstr>Arial</vt:lpstr>
      <vt:lpstr>SimSun</vt:lpstr>
      <vt:lpstr>Wingdings</vt:lpstr>
      <vt:lpstr>Tw Cen MT</vt:lpstr>
      <vt:lpstr>Wingdings 3</vt:lpstr>
      <vt:lpstr>Bahnschrift</vt:lpstr>
      <vt:lpstr>Calibri</vt:lpstr>
      <vt:lpstr>Poppins Medium</vt:lpstr>
      <vt:lpstr>Poppins Light</vt:lpstr>
      <vt:lpstr>IBM Plex Sans</vt:lpstr>
      <vt:lpstr>Poppins</vt:lpstr>
      <vt:lpstr>Microsoft YaHei</vt:lpstr>
      <vt:lpstr>Arial Unicode MS</vt:lpstr>
      <vt:lpstr>Tw Cen MT Condensed</vt:lpstr>
      <vt:lpstr>Integral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user</cp:lastModifiedBy>
  <cp:revision>25</cp:revision>
  <dcterms:created xsi:type="dcterms:W3CDTF">2023-03-14T05:47:00Z</dcterms:created>
  <dcterms:modified xsi:type="dcterms:W3CDTF">2023-07-10T09:28:30Z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04B866EA9F51437C914B66B19A0DC8FC</vt:lpwstr>
  </property>
  <property fmtid="{D5CDD505-2E9C-101B-9397-08002B2CF9AE}" pid="3" name="KSOProductBuildVer">
    <vt:lpwstr>2057-11.2.0.11213</vt:lpwstr>
  </property>
</Properties>
</file>